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9/16/2022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Поделка из бумаги плетёная рыбка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user_file_5de9274f0de34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user_file_5de9274f0de34_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user_file_5de9274f0de34_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8816" cy="686911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user_file_5de9274f0de34_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user_file_5de9274f0de34_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5016" cy="692626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user_file_5de9274f0de34_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220662"/>
            <a:ext cx="9438216" cy="707866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user_file_5de9274f0de34_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36616" cy="700246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user_file_5de9274f0de34_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0</TotalTime>
  <Words>5</Words>
  <Application>Microsoft Office PowerPoint</Application>
  <PresentationFormat>Экран (4:3)</PresentationFormat>
  <Paragraphs>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Апекс</vt:lpstr>
      <vt:lpstr>Поделка из бумаги плетёная рыбка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Поделка из бумаги плетёная рыбка</dc:title>
  <dc:creator>Администратор</dc:creator>
  <cp:lastModifiedBy>Windows 7</cp:lastModifiedBy>
  <cp:revision>1</cp:revision>
  <dcterms:created xsi:type="dcterms:W3CDTF">2006-08-16T00:00:00Z</dcterms:created>
  <dcterms:modified xsi:type="dcterms:W3CDTF">2022-09-16T07:32:09Z</dcterms:modified>
</cp:coreProperties>
</file>